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73152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9293"/>
    <a:srgbClr val="DC9912"/>
    <a:srgbClr val="D78831"/>
    <a:srgbClr val="E6E6E6"/>
    <a:srgbClr val="A3D8F5"/>
    <a:srgbClr val="7A8C8E"/>
    <a:srgbClr val="75BD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3" d="100"/>
          <a:sy n="53" d="100"/>
        </p:scale>
        <p:origin x="13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646133"/>
            <a:ext cx="6217920" cy="350181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282989"/>
            <a:ext cx="5486400" cy="2428451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0DA7-C1D1-436A-AA7C-A8D194968056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119C-D41B-4DF2-91E4-C3F5BFF6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0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0DA7-C1D1-436A-AA7C-A8D194968056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119C-D41B-4DF2-91E4-C3F5BFF6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66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35517"/>
            <a:ext cx="1577340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5517"/>
            <a:ext cx="4640580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0DA7-C1D1-436A-AA7C-A8D194968056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119C-D41B-4DF2-91E4-C3F5BFF6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2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0DA7-C1D1-436A-AA7C-A8D194968056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119C-D41B-4DF2-91E4-C3F5BFF6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755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507618"/>
            <a:ext cx="6309360" cy="4184014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731215"/>
            <a:ext cx="6309360" cy="2200274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0DA7-C1D1-436A-AA7C-A8D194968056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119C-D41B-4DF2-91E4-C3F5BFF6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07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677584"/>
            <a:ext cx="310896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677584"/>
            <a:ext cx="310896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0DA7-C1D1-436A-AA7C-A8D194968056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119C-D41B-4DF2-91E4-C3F5BFF6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79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35519"/>
            <a:ext cx="6309360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465706"/>
            <a:ext cx="3094672" cy="1208404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674110"/>
            <a:ext cx="309467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465706"/>
            <a:ext cx="3109913" cy="1208404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674110"/>
            <a:ext cx="3109913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0DA7-C1D1-436A-AA7C-A8D194968056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119C-D41B-4DF2-91E4-C3F5BFF6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74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0DA7-C1D1-436A-AA7C-A8D194968056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119C-D41B-4DF2-91E4-C3F5BFF6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822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0DA7-C1D1-436A-AA7C-A8D194968056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119C-D41B-4DF2-91E4-C3F5BFF6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18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448226"/>
            <a:ext cx="3703320" cy="7147983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017520"/>
            <a:ext cx="2359342" cy="5590329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0DA7-C1D1-436A-AA7C-A8D194968056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119C-D41B-4DF2-91E4-C3F5BFF6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62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448226"/>
            <a:ext cx="3703320" cy="7147983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017520"/>
            <a:ext cx="2359342" cy="5590329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0DA7-C1D1-436A-AA7C-A8D194968056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119C-D41B-4DF2-91E4-C3F5BFF6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50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35519"/>
            <a:ext cx="630936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677584"/>
            <a:ext cx="630936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9322649"/>
            <a:ext cx="164592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C0DA7-C1D1-436A-AA7C-A8D194968056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9322649"/>
            <a:ext cx="24688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9322649"/>
            <a:ext cx="164592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2119C-D41B-4DF2-91E4-C3F5BFF6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1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cu.az1.qualtrics.com/jfe/form/SV_8phe6POamqmrQON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276"/>
            <a:ext cx="7315200" cy="475488"/>
          </a:xfrm>
          <a:prstGeom prst="rect">
            <a:avLst/>
          </a:prstGeom>
          <a:solidFill>
            <a:srgbClr val="4C92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00333" y="1784467"/>
            <a:ext cx="3526668" cy="70788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D78831"/>
                </a:solidFill>
                <a:latin typeface="+mj-lt"/>
                <a:cs typeface="Calibri" panose="020F0502020204030204" pitchFamily="34" charset="0"/>
              </a:rPr>
              <a:t>Lunch and Learn</a:t>
            </a:r>
          </a:p>
        </p:txBody>
      </p:sp>
      <p:pic>
        <p:nvPicPr>
          <p:cNvPr id="7" name="Picture 4" descr="Image result for nccare360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53" b="33596"/>
          <a:stretch/>
        </p:blipFill>
        <p:spPr bwMode="auto">
          <a:xfrm>
            <a:off x="1719974" y="524767"/>
            <a:ext cx="3150225" cy="1220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307592" y="3114208"/>
            <a:ext cx="4632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Wednesday, March 4</a:t>
            </a:r>
            <a:r>
              <a:rPr lang="en-US" sz="2400" baseline="30000" dirty="0"/>
              <a:t>th</a:t>
            </a:r>
            <a:r>
              <a:rPr lang="en-US" sz="2400" dirty="0"/>
              <a:t>, 2020</a:t>
            </a:r>
          </a:p>
          <a:p>
            <a:pPr algn="ctr"/>
            <a:r>
              <a:rPr lang="en-US" sz="2400" dirty="0"/>
              <a:t>11:00am – 12:00pm</a:t>
            </a:r>
          </a:p>
          <a:p>
            <a:pPr algn="ctr"/>
            <a:r>
              <a:rPr lang="en-US" sz="2400" dirty="0"/>
              <a:t>ECU Family Medicine Auditorium</a:t>
            </a:r>
          </a:p>
          <a:p>
            <a:pPr algn="ctr"/>
            <a:r>
              <a:rPr lang="en-US" sz="2400" dirty="0"/>
              <a:t>101 Heart Drive, Greenville NC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0145" y="5215509"/>
            <a:ext cx="64108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Please join us for an informational session to learn more about the NCCARE360 network and how your organization can get involved in this statewide initiative. Lunch will be provided.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0066" y="6445407"/>
            <a:ext cx="6839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RSVP at the link below </a:t>
            </a:r>
            <a:r>
              <a:rPr lang="en-US" u="sng" dirty="0">
                <a:hlinkClick r:id="rId3"/>
              </a:rPr>
              <a:t>https://ecu.az1.qualtrics.com/jfe/form/SV_8phe6POamqmrQON</a:t>
            </a:r>
            <a:r>
              <a:rPr lang="en-US" dirty="0"/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52035" y="7392239"/>
            <a:ext cx="4803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For more information, please contact:</a:t>
            </a:r>
          </a:p>
          <a:p>
            <a:pPr algn="ctr"/>
            <a:r>
              <a:rPr lang="en-US" dirty="0"/>
              <a:t>Megan Freeze at freezem17@students.ecu.edu</a:t>
            </a:r>
          </a:p>
          <a:p>
            <a:pPr algn="ctr"/>
            <a:r>
              <a:rPr lang="en-US" dirty="0"/>
              <a:t>Rachel Roeth at rachel.roeth@vidanthealth.com</a:t>
            </a:r>
          </a:p>
          <a:p>
            <a:pPr algn="ctr"/>
            <a:r>
              <a:rPr lang="en-US" dirty="0"/>
              <a:t>Sandra Floyd at floyds14@ecu.edu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9600616"/>
            <a:ext cx="7315200" cy="475488"/>
          </a:xfrm>
          <a:prstGeom prst="rect">
            <a:avLst/>
          </a:prstGeom>
          <a:solidFill>
            <a:srgbClr val="4C92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172749" y="3080942"/>
            <a:ext cx="4969701" cy="0"/>
          </a:xfrm>
          <a:prstGeom prst="line">
            <a:avLst/>
          </a:prstGeom>
          <a:ln w="19050">
            <a:solidFill>
              <a:srgbClr val="4C929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206626" y="4780946"/>
            <a:ext cx="137160" cy="137160"/>
          </a:xfrm>
          <a:prstGeom prst="ellipse">
            <a:avLst/>
          </a:prstGeom>
          <a:solidFill>
            <a:srgbClr val="4C9293"/>
          </a:solidFill>
          <a:ln>
            <a:solidFill>
              <a:srgbClr val="4C92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532762" y="4780946"/>
            <a:ext cx="137160" cy="137160"/>
          </a:xfrm>
          <a:prstGeom prst="ellipse">
            <a:avLst/>
          </a:prstGeom>
          <a:solidFill>
            <a:srgbClr val="4C9293"/>
          </a:solidFill>
          <a:ln>
            <a:solidFill>
              <a:srgbClr val="4C92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80490" y="4780946"/>
            <a:ext cx="137160" cy="137160"/>
          </a:xfrm>
          <a:prstGeom prst="ellipse">
            <a:avLst/>
          </a:prstGeom>
          <a:solidFill>
            <a:srgbClr val="4C9293"/>
          </a:solidFill>
          <a:ln>
            <a:solidFill>
              <a:srgbClr val="4C92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226507" y="6024200"/>
            <a:ext cx="137160" cy="137160"/>
          </a:xfrm>
          <a:prstGeom prst="ellipse">
            <a:avLst/>
          </a:prstGeom>
          <a:solidFill>
            <a:srgbClr val="4C9293"/>
          </a:solidFill>
          <a:ln>
            <a:solidFill>
              <a:srgbClr val="4C92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900371" y="6024200"/>
            <a:ext cx="137160" cy="137160"/>
          </a:xfrm>
          <a:prstGeom prst="ellipse">
            <a:avLst/>
          </a:prstGeom>
          <a:solidFill>
            <a:srgbClr val="4C9293"/>
          </a:solidFill>
          <a:ln>
            <a:solidFill>
              <a:srgbClr val="4C92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027723" y="7126279"/>
            <a:ext cx="137160" cy="137160"/>
          </a:xfrm>
          <a:prstGeom prst="ellipse">
            <a:avLst/>
          </a:prstGeom>
          <a:solidFill>
            <a:srgbClr val="4C9293"/>
          </a:solidFill>
          <a:ln>
            <a:solidFill>
              <a:srgbClr val="4C92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353859" y="7126279"/>
            <a:ext cx="137160" cy="137160"/>
          </a:xfrm>
          <a:prstGeom prst="ellipse">
            <a:avLst/>
          </a:prstGeom>
          <a:solidFill>
            <a:srgbClr val="4C9293"/>
          </a:solidFill>
          <a:ln>
            <a:solidFill>
              <a:srgbClr val="4C92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701587" y="7126279"/>
            <a:ext cx="137160" cy="137160"/>
          </a:xfrm>
          <a:prstGeom prst="ellipse">
            <a:avLst/>
          </a:prstGeom>
          <a:solidFill>
            <a:srgbClr val="4C9293"/>
          </a:solidFill>
          <a:ln>
            <a:solidFill>
              <a:srgbClr val="4C92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19188" y="2833588"/>
            <a:ext cx="6461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4C9293"/>
                </a:solidFill>
              </a:rPr>
              <a:t>Hosted by ECU Dept. of Family Medicine &amp; Pitt Partners for Health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958AFEF-46F7-4F8C-A75E-E1F7944AD13E}"/>
              </a:ext>
            </a:extLst>
          </p:cNvPr>
          <p:cNvSpPr/>
          <p:nvPr/>
        </p:nvSpPr>
        <p:spPr>
          <a:xfrm>
            <a:off x="3566953" y="5997875"/>
            <a:ext cx="137160" cy="137160"/>
          </a:xfrm>
          <a:prstGeom prst="ellipse">
            <a:avLst/>
          </a:prstGeom>
          <a:solidFill>
            <a:srgbClr val="4C9293"/>
          </a:solidFill>
          <a:ln>
            <a:solidFill>
              <a:srgbClr val="4C92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678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</TotalTime>
  <Words>93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Vidant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Roeth, Rachel</dc:creator>
  <cp:lastModifiedBy>Shannon Carter</cp:lastModifiedBy>
  <cp:revision>12</cp:revision>
  <dcterms:created xsi:type="dcterms:W3CDTF">2020-01-28T20:22:28Z</dcterms:created>
  <dcterms:modified xsi:type="dcterms:W3CDTF">2020-02-21T16:49:48Z</dcterms:modified>
</cp:coreProperties>
</file>